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696" r:id="rId2"/>
  </p:sldMasterIdLst>
  <p:handoutMasterIdLst>
    <p:handoutMasterId r:id="rId9"/>
  </p:handoutMasterIdLst>
  <p:sldIdLst>
    <p:sldId id="263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6485D-796D-4C8E-874D-F0C09162DB4B}" type="datetimeFigureOut">
              <a:rPr lang="en-GB" smtClean="0"/>
              <a:t>25/10/2015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A4B1E-37D7-46E3-B817-5BE21FA2E9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66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0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72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01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115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5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122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44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07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16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61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12/01/1437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12/01/1437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ar-SA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210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7504" y="44624"/>
            <a:ext cx="3600400" cy="122413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>
                <a:solidFill>
                  <a:schemeClr val="tx1"/>
                </a:solidFill>
              </a:rPr>
              <a:t>university of </a:t>
            </a:r>
            <a:r>
              <a:rPr lang="en-US" sz="2700" dirty="0" err="1" smtClean="0">
                <a:solidFill>
                  <a:schemeClr val="tx1"/>
                </a:solidFill>
              </a:rPr>
              <a:t>Diyala</a:t>
            </a:r>
            <a:r>
              <a:rPr lang="en-US" sz="2700" dirty="0" smtClean="0">
                <a:solidFill>
                  <a:schemeClr val="tx1"/>
                </a:solidFill>
              </a:rPr>
              <a:t/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collage of Engineering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1"/>
                </a:solidFill>
              </a:rPr>
              <a:t>Dep. Of communication</a:t>
            </a:r>
            <a:endParaRPr lang="ar-IQ" sz="27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Microwave Engineering</a:t>
            </a:r>
            <a:br>
              <a:rPr lang="en-GB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4800" b="1">
                <a:solidFill>
                  <a:schemeClr val="tx1">
                    <a:lumMod val="85000"/>
                    <a:lumOff val="15000"/>
                  </a:schemeClr>
                </a:solidFill>
              </a:rPr>
              <a:t>Lecture </a:t>
            </a:r>
            <a:r>
              <a:rPr lang="en-GB" sz="48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2: </a:t>
            </a:r>
            <a:r>
              <a:rPr lang="en-GB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plane wave</a:t>
            </a:r>
            <a:r>
              <a:rPr lang="en-GB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ar-IQ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91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571481"/>
            <a:ext cx="8964488" cy="64294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u="sng" dirty="0" smtClean="0"/>
              <a:t>Electromagnetic Wave Motion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2.1  Propagation of uniform plane wave in a lossless dielectric media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b="1" dirty="0" smtClean="0"/>
              <a:t>( </a:t>
            </a:r>
            <a:r>
              <a:rPr lang="en-US" sz="2000" b="1" dirty="0" smtClean="0"/>
              <a:t>un damped </a:t>
            </a:r>
            <a:r>
              <a:rPr lang="en-US" sz="2000" b="1" dirty="0" smtClean="0"/>
              <a:t>uniform </a:t>
            </a:r>
            <a:r>
              <a:rPr lang="en-US" sz="2000" b="1" dirty="0" smtClean="0"/>
              <a:t>plane wave)  </a:t>
            </a:r>
            <a:endParaRPr lang="ar-IQ" sz="20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357158" y="1857366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prstClr val="black"/>
                </a:solidFill>
              </a:rPr>
              <a:t>For lossless       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ar-IQ" dirty="0">
              <a:solidFill>
                <a:prstClr val="black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357432"/>
            <a:ext cx="5729510" cy="3400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9684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75656" y="1973124"/>
            <a:ext cx="4978643" cy="3898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"/>
            <a:ext cx="7978080" cy="64294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b="1" dirty="0" smtClean="0"/>
              <a:t>2.2  propagation of plane wave in loss media</a:t>
            </a:r>
            <a:endParaRPr lang="ar-IQ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31353"/>
            <a:ext cx="2214572" cy="3529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4543428" cy="65403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b="1" dirty="0" smtClean="0"/>
              <a:t>When a loss media is a good conductor  </a:t>
            </a:r>
            <a:endParaRPr lang="ar-IQ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20" y="642920"/>
            <a:ext cx="5586429" cy="308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217284"/>
            <a:ext cx="6884184" cy="65403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dirty="0" smtClean="0"/>
              <a:t>2.3 Normal incident of uniform plane wave on plane boundaries</a:t>
            </a:r>
            <a:endParaRPr lang="ar-IQ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143380"/>
            <a:ext cx="319770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5357827"/>
            <a:ext cx="321471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10126" y="4043065"/>
            <a:ext cx="3257573" cy="138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رابط مستقيم 13"/>
          <p:cNvCxnSpPr/>
          <p:nvPr/>
        </p:nvCxnSpPr>
        <p:spPr>
          <a:xfrm rot="5400000">
            <a:off x="3428199" y="5214950"/>
            <a:ext cx="271464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1"/>
            <a:ext cx="3929090" cy="264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4303" y="9053"/>
            <a:ext cx="4686304" cy="654032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2000" b="1" dirty="0" smtClean="0"/>
              <a:t>2.4 Reflection and transmission coefficient </a:t>
            </a:r>
            <a:endParaRPr lang="ar-IQ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286124"/>
            <a:ext cx="3357586" cy="132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714885"/>
            <a:ext cx="355015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0" y="3214686"/>
            <a:ext cx="3466231" cy="121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4286257"/>
            <a:ext cx="2357454" cy="225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419</TotalTime>
  <Words>39</Words>
  <Application>Microsoft Office PowerPoint</Application>
  <PresentationFormat>عرض على الشاشة (3:4)‏</PresentationFormat>
  <Paragraphs>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شكل موجة</vt:lpstr>
      <vt:lpstr>تدفق</vt:lpstr>
      <vt:lpstr> university of Diyala collage of Engineering Dep. Of communication</vt:lpstr>
      <vt:lpstr>Electromagnetic Wave Motion  2.1  Propagation of uniform plane wave in a lossless dielectric media         ( un damped uniform plane wave)  </vt:lpstr>
      <vt:lpstr>2.2  propagation of plane wave in loss media</vt:lpstr>
      <vt:lpstr>When a loss media is a good conductor  </vt:lpstr>
      <vt:lpstr>2.3 Normal incident of uniform plane wave on plane boundaries</vt:lpstr>
      <vt:lpstr>2.4 Reflection and transmission coefficient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Wave Motion 1-Electromagnetic Waves in Free Space</dc:title>
  <dc:creator>almomaiz</dc:creator>
  <cp:lastModifiedBy>Israa</cp:lastModifiedBy>
  <cp:revision>36</cp:revision>
  <dcterms:created xsi:type="dcterms:W3CDTF">2015-09-14T06:27:01Z</dcterms:created>
  <dcterms:modified xsi:type="dcterms:W3CDTF">2015-10-25T18:52:22Z</dcterms:modified>
</cp:coreProperties>
</file>